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wner" initials="O"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9" d="100"/>
          <a:sy n="89" d="100"/>
        </p:scale>
        <p:origin x="-1978"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4ED530C8-19F8-4C12-8069-95DEA70F7AE0}" type="datetimeFigureOut">
              <a:rPr lang="en-NZ" smtClean="0"/>
              <a:t>7/08/2014</a:t>
            </a:fld>
            <a:endParaRPr lang="en-NZ"/>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NZ"/>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51D7C17-5415-4476-B91F-E9796D18898E}" type="slidenum">
              <a:rPr lang="en-NZ" smtClean="0"/>
              <a:t>‹#›</a:t>
            </a:fld>
            <a:endParaRPr lang="en-NZ"/>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D530C8-19F8-4C12-8069-95DEA70F7AE0}" type="datetimeFigureOut">
              <a:rPr lang="en-NZ" smtClean="0"/>
              <a:t>7/08/2014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51D7C17-5415-4476-B91F-E9796D18898E}" type="slidenum">
              <a:rPr lang="en-NZ" smtClean="0"/>
              <a:t>‹#›</a:t>
            </a:fld>
            <a:endParaRPr lang="en-NZ"/>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D530C8-19F8-4C12-8069-95DEA70F7AE0}" type="datetimeFigureOut">
              <a:rPr lang="en-NZ" smtClean="0"/>
              <a:t>7/08/2014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51D7C17-5415-4476-B91F-E9796D18898E}" type="slidenum">
              <a:rPr lang="en-NZ" smtClean="0"/>
              <a:t>‹#›</a:t>
            </a:fld>
            <a:endParaRPr lang="en-NZ"/>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D530C8-19F8-4C12-8069-95DEA70F7AE0}" type="datetimeFigureOut">
              <a:rPr lang="en-NZ" smtClean="0"/>
              <a:t>7/08/2014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51D7C17-5415-4476-B91F-E9796D18898E}" type="slidenum">
              <a:rPr lang="en-NZ" smtClean="0"/>
              <a:t>‹#›</a:t>
            </a:fld>
            <a:endParaRPr lang="en-NZ"/>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D530C8-19F8-4C12-8069-95DEA70F7AE0}" type="datetimeFigureOut">
              <a:rPr lang="en-NZ" smtClean="0"/>
              <a:t>7/08/2014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51D7C17-5415-4476-B91F-E9796D18898E}" type="slidenum">
              <a:rPr lang="en-NZ" smtClean="0"/>
              <a:t>‹#›</a:t>
            </a:fld>
            <a:endParaRPr lang="en-N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ED530C8-19F8-4C12-8069-95DEA70F7AE0}" type="datetimeFigureOut">
              <a:rPr lang="en-NZ" smtClean="0"/>
              <a:t>7/08/2014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A51D7C17-5415-4476-B91F-E9796D18898E}" type="slidenum">
              <a:rPr lang="en-NZ" smtClean="0"/>
              <a:t>‹#›</a:t>
            </a:fld>
            <a:endParaRPr lang="en-NZ"/>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ED530C8-19F8-4C12-8069-95DEA70F7AE0}" type="datetimeFigureOut">
              <a:rPr lang="en-NZ" smtClean="0"/>
              <a:t>7/08/2014</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A51D7C17-5415-4476-B91F-E9796D18898E}" type="slidenum">
              <a:rPr lang="en-NZ" smtClean="0"/>
              <a:t>‹#›</a:t>
            </a:fld>
            <a:endParaRPr lang="en-NZ"/>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ED530C8-19F8-4C12-8069-95DEA70F7AE0}" type="datetimeFigureOut">
              <a:rPr lang="en-NZ" smtClean="0"/>
              <a:t>7/08/2014</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A51D7C17-5415-4476-B91F-E9796D18898E}" type="slidenum">
              <a:rPr lang="en-NZ" smtClean="0"/>
              <a:t>‹#›</a:t>
            </a:fld>
            <a:endParaRPr lang="en-NZ"/>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530C8-19F8-4C12-8069-95DEA70F7AE0}" type="datetimeFigureOut">
              <a:rPr lang="en-NZ" smtClean="0"/>
              <a:t>7/08/2014</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A51D7C17-5415-4476-B91F-E9796D18898E}" type="slidenum">
              <a:rPr lang="en-NZ" smtClean="0"/>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D530C8-19F8-4C12-8069-95DEA70F7AE0}" type="datetimeFigureOut">
              <a:rPr lang="en-NZ" smtClean="0"/>
              <a:t>7/08/2014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A51D7C17-5415-4476-B91F-E9796D18898E}" type="slidenum">
              <a:rPr lang="en-NZ" smtClean="0"/>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D530C8-19F8-4C12-8069-95DEA70F7AE0}" type="datetimeFigureOut">
              <a:rPr lang="en-NZ" smtClean="0"/>
              <a:t>7/08/2014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A51D7C17-5415-4476-B91F-E9796D18898E}" type="slidenum">
              <a:rPr lang="en-NZ" smtClean="0"/>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4ED530C8-19F8-4C12-8069-95DEA70F7AE0}" type="datetimeFigureOut">
              <a:rPr lang="en-NZ" smtClean="0"/>
              <a:t>7/08/2014</a:t>
            </a:fld>
            <a:endParaRPr lang="en-NZ"/>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NZ"/>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A51D7C17-5415-4476-B91F-E9796D18898E}" type="slidenum">
              <a:rPr lang="en-NZ" smtClean="0"/>
              <a:t>‹#›</a:t>
            </a:fld>
            <a:endParaRPr lang="en-NZ"/>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normAutofit/>
          </a:bodyPr>
          <a:lstStyle/>
          <a:p>
            <a:endParaRPr lang="en-NZ" dirty="0" smtClean="0"/>
          </a:p>
          <a:p>
            <a:r>
              <a:rPr lang="en-NZ" dirty="0" smtClean="0"/>
              <a:t>Means that things can keep going</a:t>
            </a:r>
          </a:p>
          <a:p>
            <a:endParaRPr lang="en-NZ" dirty="0" smtClean="0"/>
          </a:p>
          <a:p>
            <a:r>
              <a:rPr lang="en-NZ" dirty="0" smtClean="0"/>
              <a:t>Can sustain themselves </a:t>
            </a:r>
          </a:p>
          <a:p>
            <a:endParaRPr lang="en-NZ" dirty="0" smtClean="0"/>
          </a:p>
          <a:p>
            <a:r>
              <a:rPr lang="en-NZ" dirty="0"/>
              <a:t>C</a:t>
            </a:r>
            <a:r>
              <a:rPr lang="en-NZ" dirty="0" smtClean="0"/>
              <a:t>an continue into the future and go on forever</a:t>
            </a:r>
            <a:endParaRPr lang="en-NZ" dirty="0"/>
          </a:p>
        </p:txBody>
      </p:sp>
      <p:sp>
        <p:nvSpPr>
          <p:cNvPr id="2" name="Title 1"/>
          <p:cNvSpPr>
            <a:spLocks noGrp="1"/>
          </p:cNvSpPr>
          <p:nvPr>
            <p:ph type="title"/>
          </p:nvPr>
        </p:nvSpPr>
        <p:spPr/>
        <p:txBody>
          <a:bodyPr/>
          <a:lstStyle/>
          <a:p>
            <a:r>
              <a:rPr lang="en-NZ" dirty="0" smtClean="0"/>
              <a:t>Sustainability</a:t>
            </a:r>
            <a:endParaRPr lang="en-NZ" dirty="0"/>
          </a:p>
        </p:txBody>
      </p:sp>
    </p:spTree>
    <p:extLst>
      <p:ext uri="{BB962C8B-B14F-4D97-AF65-F5344CB8AC3E}">
        <p14:creationId xmlns:p14="http://schemas.microsoft.com/office/powerpoint/2010/main" val="16480837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Waste less</a:t>
            </a:r>
          </a:p>
          <a:p>
            <a:r>
              <a:rPr lang="en-NZ" dirty="0" smtClean="0"/>
              <a:t>Pollute Less</a:t>
            </a:r>
          </a:p>
          <a:p>
            <a:r>
              <a:rPr lang="en-NZ" dirty="0" smtClean="0"/>
              <a:t>And we will create more things we value in society while improving our Planets chances of providing us with the very things we need to survive</a:t>
            </a:r>
          </a:p>
          <a:p>
            <a:endParaRPr lang="en-NZ" dirty="0"/>
          </a:p>
        </p:txBody>
      </p:sp>
      <p:sp>
        <p:nvSpPr>
          <p:cNvPr id="3" name="Title 2"/>
          <p:cNvSpPr>
            <a:spLocks noGrp="1"/>
          </p:cNvSpPr>
          <p:nvPr>
            <p:ph type="title"/>
          </p:nvPr>
        </p:nvSpPr>
        <p:spPr/>
        <p:txBody>
          <a:bodyPr/>
          <a:lstStyle/>
          <a:p>
            <a:r>
              <a:rPr lang="en-NZ" sz="3200" dirty="0" smtClean="0"/>
              <a:t>We will</a:t>
            </a:r>
            <a:endParaRPr lang="en-NZ" sz="3200" dirty="0"/>
          </a:p>
        </p:txBody>
      </p:sp>
    </p:spTree>
    <p:extLst>
      <p:ext uri="{BB962C8B-B14F-4D97-AF65-F5344CB8AC3E}">
        <p14:creationId xmlns:p14="http://schemas.microsoft.com/office/powerpoint/2010/main" val="2492469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t>From a Human perspective</a:t>
            </a:r>
            <a:endParaRPr lang="en-NZ" dirty="0"/>
          </a:p>
        </p:txBody>
      </p:sp>
      <p:sp>
        <p:nvSpPr>
          <p:cNvPr id="3" name="Subtitle 2"/>
          <p:cNvSpPr>
            <a:spLocks noGrp="1"/>
          </p:cNvSpPr>
          <p:nvPr>
            <p:ph type="subTitle" idx="1"/>
          </p:nvPr>
        </p:nvSpPr>
        <p:spPr/>
        <p:txBody>
          <a:bodyPr/>
          <a:lstStyle/>
          <a:p>
            <a:r>
              <a:rPr lang="en-NZ" dirty="0" smtClean="0"/>
              <a:t>Sustainability for our Planet means that it can continue to do what it was designed to do</a:t>
            </a:r>
          </a:p>
          <a:p>
            <a:endParaRPr lang="en-NZ" dirty="0"/>
          </a:p>
        </p:txBody>
      </p:sp>
    </p:spTree>
    <p:extLst>
      <p:ext uri="{BB962C8B-B14F-4D97-AF65-F5344CB8AC3E}">
        <p14:creationId xmlns:p14="http://schemas.microsoft.com/office/powerpoint/2010/main" val="200344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9064" y="548680"/>
            <a:ext cx="8319400" cy="2376264"/>
          </a:xfrm>
        </p:spPr>
        <p:txBody>
          <a:bodyPr>
            <a:normAutofit fontScale="90000"/>
          </a:bodyPr>
          <a:lstStyle/>
          <a:p>
            <a:r>
              <a:rPr lang="en-NZ" dirty="0" smtClean="0"/>
              <a:t>Provide</a:t>
            </a:r>
            <a:br>
              <a:rPr lang="en-NZ" dirty="0" smtClean="0"/>
            </a:br>
            <a:r>
              <a:rPr lang="en-NZ" dirty="0" smtClean="0"/>
              <a:t>Fresh air, Clean water, produce Food </a:t>
            </a:r>
            <a:endParaRPr lang="en-NZ" dirty="0"/>
          </a:p>
        </p:txBody>
      </p:sp>
      <p:sp>
        <p:nvSpPr>
          <p:cNvPr id="3" name="Subtitle 2"/>
          <p:cNvSpPr>
            <a:spLocks noGrp="1"/>
          </p:cNvSpPr>
          <p:nvPr>
            <p:ph type="subTitle" idx="1"/>
          </p:nvPr>
        </p:nvSpPr>
        <p:spPr>
          <a:xfrm>
            <a:off x="1475656" y="4437112"/>
            <a:ext cx="6400800" cy="1248544"/>
          </a:xfrm>
        </p:spPr>
        <p:txBody>
          <a:bodyPr>
            <a:normAutofit lnSpcReduction="10000"/>
          </a:bodyPr>
          <a:lstStyle/>
          <a:p>
            <a:r>
              <a:rPr lang="en-NZ" dirty="0" smtClean="0"/>
              <a:t>And</a:t>
            </a:r>
          </a:p>
          <a:p>
            <a:r>
              <a:rPr lang="en-NZ" dirty="0" smtClean="0"/>
              <a:t>Allow us all to have High Quality of life Forever </a:t>
            </a:r>
            <a:endParaRPr lang="en-NZ" dirty="0"/>
          </a:p>
        </p:txBody>
      </p:sp>
    </p:spTree>
    <p:extLst>
      <p:ext uri="{BB962C8B-B14F-4D97-AF65-F5344CB8AC3E}">
        <p14:creationId xmlns:p14="http://schemas.microsoft.com/office/powerpoint/2010/main" val="41192246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NZ" dirty="0" smtClean="0"/>
          </a:p>
          <a:p>
            <a:pPr marL="0" indent="0">
              <a:buNone/>
            </a:pPr>
            <a:endParaRPr lang="en-NZ" dirty="0"/>
          </a:p>
          <a:p>
            <a:pPr marL="0" indent="0">
              <a:buNone/>
            </a:pPr>
            <a:endParaRPr lang="en-NZ" dirty="0" smtClean="0"/>
          </a:p>
          <a:p>
            <a:pPr marL="0" indent="0">
              <a:buNone/>
            </a:pPr>
            <a:r>
              <a:rPr lang="en-NZ" dirty="0" smtClean="0"/>
              <a:t>It cannot</a:t>
            </a:r>
          </a:p>
          <a:p>
            <a:pPr marL="0" indent="0">
              <a:buNone/>
            </a:pPr>
            <a:r>
              <a:rPr lang="en-NZ" dirty="0" smtClean="0"/>
              <a:t>Some say, that is where we are now</a:t>
            </a:r>
          </a:p>
          <a:p>
            <a:pPr marL="0" indent="0">
              <a:buNone/>
            </a:pPr>
            <a:endParaRPr lang="en-NZ" dirty="0" smtClean="0"/>
          </a:p>
          <a:p>
            <a:pPr marL="0" indent="0">
              <a:buNone/>
            </a:pPr>
            <a:endParaRPr lang="en-NZ" dirty="0"/>
          </a:p>
        </p:txBody>
      </p:sp>
      <p:sp>
        <p:nvSpPr>
          <p:cNvPr id="3" name="Title 2"/>
          <p:cNvSpPr>
            <a:spLocks noGrp="1"/>
          </p:cNvSpPr>
          <p:nvPr>
            <p:ph type="title"/>
          </p:nvPr>
        </p:nvSpPr>
        <p:spPr>
          <a:xfrm>
            <a:off x="683568" y="1124744"/>
            <a:ext cx="7756263" cy="626596"/>
          </a:xfrm>
        </p:spPr>
        <p:txBody>
          <a:bodyPr/>
          <a:lstStyle/>
          <a:p>
            <a:r>
              <a:rPr lang="en-NZ" dirty="0"/>
              <a:t> </a:t>
            </a:r>
            <a:r>
              <a:rPr lang="en-NZ" dirty="0" smtClean="0"/>
              <a:t/>
            </a:r>
            <a:br>
              <a:rPr lang="en-NZ" dirty="0" smtClean="0"/>
            </a:br>
            <a:r>
              <a:rPr lang="en-NZ" dirty="0" err="1" smtClean="0"/>
              <a:t>onsustainability</a:t>
            </a:r>
            <a:r>
              <a:rPr lang="en-NZ" dirty="0" smtClean="0"/>
              <a:t/>
            </a:r>
            <a:br>
              <a:rPr lang="en-NZ" dirty="0" smtClean="0"/>
            </a:br>
            <a:r>
              <a:rPr lang="en-NZ" dirty="0" smtClean="0"/>
              <a:t/>
            </a:r>
            <a:br>
              <a:rPr lang="en-NZ" dirty="0" smtClean="0"/>
            </a:br>
            <a:r>
              <a:rPr lang="en-NZ" dirty="0"/>
              <a:t/>
            </a:r>
            <a:br>
              <a:rPr lang="en-NZ" dirty="0"/>
            </a:br>
            <a:r>
              <a:rPr lang="en-NZ" dirty="0" smtClean="0"/>
              <a:t>means that</a:t>
            </a:r>
            <a:endParaRPr lang="en-NZ" dirty="0"/>
          </a:p>
        </p:txBody>
      </p:sp>
    </p:spTree>
    <p:extLst>
      <p:ext uri="{BB962C8B-B14F-4D97-AF65-F5344CB8AC3E}">
        <p14:creationId xmlns:p14="http://schemas.microsoft.com/office/powerpoint/2010/main" val="31430672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t>Scientist in Sweden developed a definition </a:t>
            </a:r>
            <a:endParaRPr lang="en-NZ" dirty="0"/>
          </a:p>
        </p:txBody>
      </p:sp>
      <p:sp>
        <p:nvSpPr>
          <p:cNvPr id="3" name="Subtitle 2"/>
          <p:cNvSpPr>
            <a:spLocks noGrp="1"/>
          </p:cNvSpPr>
          <p:nvPr>
            <p:ph type="subTitle" idx="1"/>
          </p:nvPr>
        </p:nvSpPr>
        <p:spPr/>
        <p:txBody>
          <a:bodyPr>
            <a:normAutofit fontScale="92500" lnSpcReduction="10000"/>
          </a:bodyPr>
          <a:lstStyle/>
          <a:p>
            <a:r>
              <a:rPr lang="en-NZ" dirty="0" smtClean="0"/>
              <a:t>For a sustainability with four basic principles.</a:t>
            </a:r>
          </a:p>
          <a:p>
            <a:r>
              <a:rPr lang="en-NZ" dirty="0" smtClean="0"/>
              <a:t>These can be seen as the care instruction's for our planet, if we follow them it is good for our planet and because we are part of system that is our planet it is good for us too.</a:t>
            </a:r>
          </a:p>
          <a:p>
            <a:endParaRPr lang="en-NZ" dirty="0"/>
          </a:p>
        </p:txBody>
      </p:sp>
    </p:spTree>
    <p:extLst>
      <p:ext uri="{BB962C8B-B14F-4D97-AF65-F5344CB8AC3E}">
        <p14:creationId xmlns:p14="http://schemas.microsoft.com/office/powerpoint/2010/main" val="2773305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Reduce our dependence on fossil fuels and heavy metals</a:t>
            </a:r>
          </a:p>
          <a:p>
            <a:r>
              <a:rPr lang="en-NZ" dirty="0" smtClean="0"/>
              <a:t>Reduce our dependence on synthetic chemicals that effect nature</a:t>
            </a:r>
          </a:p>
          <a:p>
            <a:r>
              <a:rPr lang="en-NZ" dirty="0" smtClean="0"/>
              <a:t>Reduce out destruction of nature</a:t>
            </a:r>
          </a:p>
          <a:p>
            <a:r>
              <a:rPr lang="en-NZ" dirty="0" smtClean="0"/>
              <a:t>Ensure we are not stopping people globally from meeting their needs</a:t>
            </a:r>
          </a:p>
          <a:p>
            <a:r>
              <a:rPr lang="en-NZ" dirty="0" smtClean="0"/>
              <a:t>Demand for the Earths services Clean Air, Water, Food </a:t>
            </a:r>
          </a:p>
          <a:p>
            <a:endParaRPr lang="en-NZ" dirty="0"/>
          </a:p>
        </p:txBody>
      </p:sp>
      <p:sp>
        <p:nvSpPr>
          <p:cNvPr id="3" name="Title 2"/>
          <p:cNvSpPr>
            <a:spLocks noGrp="1"/>
          </p:cNvSpPr>
          <p:nvPr>
            <p:ph type="title"/>
          </p:nvPr>
        </p:nvSpPr>
        <p:spPr/>
        <p:txBody>
          <a:bodyPr/>
          <a:lstStyle/>
          <a:p>
            <a:r>
              <a:rPr lang="en-NZ" sz="4000" dirty="0" smtClean="0"/>
              <a:t>The care instructions are as follows</a:t>
            </a:r>
            <a:endParaRPr lang="en-NZ" sz="4000" dirty="0"/>
          </a:p>
        </p:txBody>
      </p:sp>
    </p:spTree>
    <p:extLst>
      <p:ext uri="{BB962C8B-B14F-4D97-AF65-F5344CB8AC3E}">
        <p14:creationId xmlns:p14="http://schemas.microsoft.com/office/powerpoint/2010/main" val="581892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And living standards rise</a:t>
            </a:r>
          </a:p>
          <a:p>
            <a:r>
              <a:rPr lang="en-NZ" dirty="0" smtClean="0"/>
              <a:t>But! </a:t>
            </a:r>
          </a:p>
          <a:p>
            <a:r>
              <a:rPr lang="en-NZ" dirty="0" smtClean="0"/>
              <a:t>The Earths ability to provide these services is declining because of the way we are living</a:t>
            </a:r>
          </a:p>
          <a:p>
            <a:r>
              <a:rPr lang="en-NZ" dirty="0" smtClean="0"/>
              <a:t>In our search for prosperity growth and success we are destroying the system that we as humans are completely dependant on – Nature</a:t>
            </a:r>
          </a:p>
          <a:p>
            <a:r>
              <a:rPr lang="en-NZ" dirty="0" smtClean="0"/>
              <a:t>WE humans have become a threat to our own way of life</a:t>
            </a:r>
          </a:p>
          <a:p>
            <a:endParaRPr lang="en-NZ" dirty="0" smtClean="0"/>
          </a:p>
          <a:p>
            <a:endParaRPr lang="en-NZ" dirty="0"/>
          </a:p>
        </p:txBody>
      </p:sp>
      <p:sp>
        <p:nvSpPr>
          <p:cNvPr id="3" name="Title 2"/>
          <p:cNvSpPr>
            <a:spLocks noGrp="1"/>
          </p:cNvSpPr>
          <p:nvPr>
            <p:ph type="title"/>
          </p:nvPr>
        </p:nvSpPr>
        <p:spPr/>
        <p:txBody>
          <a:bodyPr/>
          <a:lstStyle/>
          <a:p>
            <a:r>
              <a:rPr lang="en-NZ" sz="2400" dirty="0" smtClean="0"/>
              <a:t>Increases as the population increases</a:t>
            </a:r>
            <a:endParaRPr lang="en-NZ" sz="2400" dirty="0"/>
          </a:p>
        </p:txBody>
      </p:sp>
    </p:spTree>
    <p:extLst>
      <p:ext uri="{BB962C8B-B14F-4D97-AF65-F5344CB8AC3E}">
        <p14:creationId xmlns:p14="http://schemas.microsoft.com/office/powerpoint/2010/main" val="7639640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NZ" dirty="0" smtClean="0"/>
          </a:p>
          <a:p>
            <a:r>
              <a:rPr lang="en-NZ" dirty="0" smtClean="0"/>
              <a:t>Society, Environment and Economy</a:t>
            </a:r>
          </a:p>
          <a:p>
            <a:endParaRPr lang="en-NZ" dirty="0" smtClean="0"/>
          </a:p>
          <a:p>
            <a:r>
              <a:rPr lang="en-NZ" dirty="0" smtClean="0"/>
              <a:t>To live sustainably we need to follow the four care </a:t>
            </a:r>
          </a:p>
          <a:p>
            <a:r>
              <a:rPr lang="en-NZ" dirty="0" smtClean="0"/>
              <a:t>instructions and apply them to everything we do at</a:t>
            </a:r>
          </a:p>
          <a:p>
            <a:r>
              <a:rPr lang="en-NZ" dirty="0" smtClean="0"/>
              <a:t>Home and at Work</a:t>
            </a:r>
          </a:p>
        </p:txBody>
      </p:sp>
      <p:sp>
        <p:nvSpPr>
          <p:cNvPr id="3" name="Title 2"/>
          <p:cNvSpPr>
            <a:spLocks noGrp="1"/>
          </p:cNvSpPr>
          <p:nvPr>
            <p:ph type="title"/>
          </p:nvPr>
        </p:nvSpPr>
        <p:spPr/>
        <p:txBody>
          <a:bodyPr/>
          <a:lstStyle/>
          <a:p>
            <a:r>
              <a:rPr lang="en-NZ" sz="2400" dirty="0" smtClean="0"/>
              <a:t>The Earth is a system and everything is connected</a:t>
            </a:r>
            <a:endParaRPr lang="en-NZ" sz="2400" dirty="0"/>
          </a:p>
        </p:txBody>
      </p:sp>
    </p:spTree>
    <p:extLst>
      <p:ext uri="{BB962C8B-B14F-4D97-AF65-F5344CB8AC3E}">
        <p14:creationId xmlns:p14="http://schemas.microsoft.com/office/powerpoint/2010/main" val="1547863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NZ" sz="4400" dirty="0" smtClean="0"/>
              <a:t>Care Instructions </a:t>
            </a:r>
            <a:endParaRPr lang="en-NZ" sz="44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03648" y="2204864"/>
            <a:ext cx="5813151" cy="3878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86776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77</TotalTime>
  <Words>302</Words>
  <Application>Microsoft Office PowerPoint</Application>
  <PresentationFormat>On-screen Show (4:3)</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Hardcover</vt:lpstr>
      <vt:lpstr>Sustainability</vt:lpstr>
      <vt:lpstr>From a Human perspective</vt:lpstr>
      <vt:lpstr>Provide Fresh air, Clean water, produce Food </vt:lpstr>
      <vt:lpstr>  onsustainability   means that</vt:lpstr>
      <vt:lpstr>Scientist in Sweden developed a definition </vt:lpstr>
      <vt:lpstr>The care instructions are as follows</vt:lpstr>
      <vt:lpstr>Increases as the population increases</vt:lpstr>
      <vt:lpstr>The Earth is a system and everything is connected</vt:lpstr>
      <vt:lpstr>Care Instructions </vt:lpstr>
      <vt:lpstr>We will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Sustainability</dc:title>
  <dc:creator>Owner</dc:creator>
  <cp:lastModifiedBy>Owner</cp:lastModifiedBy>
  <cp:revision>8</cp:revision>
  <dcterms:created xsi:type="dcterms:W3CDTF">2014-08-07T06:36:13Z</dcterms:created>
  <dcterms:modified xsi:type="dcterms:W3CDTF">2014-08-07T07:53:46Z</dcterms:modified>
</cp:coreProperties>
</file>